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2" r:id="rId2"/>
    <p:sldId id="263" r:id="rId3"/>
    <p:sldId id="264" r:id="rId4"/>
    <p:sldId id="265" r:id="rId5"/>
    <p:sldId id="266" r:id="rId6"/>
    <p:sldId id="267" r:id="rId7"/>
    <p:sldId id="268" r:id="rId8"/>
    <p:sldId id="269" r:id="rId9"/>
    <p:sldId id="270" r:id="rId10"/>
    <p:sldId id="271" r:id="rId11"/>
    <p:sldId id="272"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85294" autoAdjust="0"/>
  </p:normalViewPr>
  <p:slideViewPr>
    <p:cSldViewPr snapToObjects="1">
      <p:cViewPr varScale="1">
        <p:scale>
          <a:sx n="85" d="100"/>
          <a:sy n="85" d="100"/>
        </p:scale>
        <p:origin x="-10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9A2DC-AFD7-F34F-8D17-96DA330D78D6}"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E9A2DC-AFD7-F34F-8D17-96DA330D78D6}"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E9A2DC-AFD7-F34F-8D17-96DA330D78D6}"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E9A2DC-AFD7-F34F-8D17-96DA330D78D6}" type="datetimeFigureOut">
              <a:rPr lang="en-US" smtClean="0"/>
              <a:pPr/>
              <a:t>4/21/10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E9A2DC-AFD7-F34F-8D17-96DA330D78D6}" type="datetimeFigureOut">
              <a:rPr lang="en-US" smtClean="0"/>
              <a:pPr/>
              <a:t>4/21/10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E9A2DC-AFD7-F34F-8D17-96DA330D78D6}" type="datetimeFigureOut">
              <a:rPr lang="en-US" smtClean="0"/>
              <a:pPr/>
              <a:t>4/21/10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E9A2DC-AFD7-F34F-8D17-96DA330D78D6}"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E9A2DC-AFD7-F34F-8D17-96DA330D78D6}"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BF912-574E-1A42-B179-47C764AD02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9A2DC-AFD7-F34F-8D17-96DA330D78D6}" type="datetimeFigureOut">
              <a:rPr lang="en-US" smtClean="0"/>
              <a:pPr/>
              <a:t>4/21/10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BF912-574E-1A42-B179-47C764AD02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2740025"/>
          </a:xfrm>
        </p:spPr>
      </p:sp>
      <p:sp>
        <p:nvSpPr>
          <p:cNvPr id="6" name="Text Placeholder 5"/>
          <p:cNvSpPr>
            <a:spLocks noGrp="1"/>
          </p:cNvSpPr>
          <p:nvPr>
            <p:ph type="body" sz="half" idx="2"/>
          </p:nvPr>
        </p:nvSpPr>
        <p:spPr>
          <a:xfrm>
            <a:off x="1792288" y="3733800"/>
            <a:ext cx="5486400" cy="2133600"/>
          </a:xfrm>
        </p:spPr>
        <p:txBody>
          <a:bodyPr>
            <a:normAutofit/>
          </a:bodyPr>
          <a:lstStyle/>
          <a:p>
            <a:r>
              <a:rPr lang="en-US" sz="2000" dirty="0" smtClean="0"/>
              <a:t>     One night in the hospital, a baby girl was born and her name was Jessica. </a:t>
            </a:r>
          </a:p>
          <a:p>
            <a:r>
              <a:rPr lang="en-US" sz="2000" dirty="0" smtClean="0"/>
              <a:t>“Ms. Marrero, You gave birth to a healthy girl.” said Dr. Max.                           </a:t>
            </a:r>
          </a:p>
          <a:p>
            <a:r>
              <a:rPr lang="en-US" sz="2000" dirty="0" smtClean="0"/>
              <a:t>“Thank you, Thank you so much for delivering my baby.”</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673225"/>
          </a:xfrm>
        </p:spPr>
      </p:sp>
      <p:sp>
        <p:nvSpPr>
          <p:cNvPr id="4" name="Text Placeholder 3"/>
          <p:cNvSpPr>
            <a:spLocks noGrp="1"/>
          </p:cNvSpPr>
          <p:nvPr>
            <p:ph type="body" sz="half" idx="2"/>
          </p:nvPr>
        </p:nvSpPr>
        <p:spPr>
          <a:xfrm>
            <a:off x="1792288" y="2743201"/>
            <a:ext cx="5486400" cy="3429000"/>
          </a:xfrm>
        </p:spPr>
        <p:txBody>
          <a:bodyPr>
            <a:normAutofit/>
          </a:bodyPr>
          <a:lstStyle/>
          <a:p>
            <a:r>
              <a:rPr lang="en-US" sz="2000" dirty="0" smtClean="0"/>
              <a:t>  The fairy peeked over Jessica and tippy toed over to Jessica’s bed.                                                                 “My oh my, what do we got here? Oh now I see a poor </a:t>
            </a:r>
            <a:r>
              <a:rPr lang="en-US" sz="2000" dirty="0" smtClean="0"/>
              <a:t>woman that looks like she’s under a curse.” </a:t>
            </a:r>
            <a:r>
              <a:rPr lang="en-US" sz="2000" dirty="0" err="1" smtClean="0"/>
              <a:t>whisperd</a:t>
            </a:r>
            <a:r>
              <a:rPr lang="en-US" sz="2000" dirty="0" smtClean="0"/>
              <a:t> the fairy. But she thought, and thought of what to do and she had it. So with her power full wand she waved it and “POOF” Jessica was beautiful and she didn’t even wake up. The fairy flew up and turned back into a pink little star flying back home.</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0"/>
            <a:ext cx="5486400" cy="2133600"/>
          </a:xfrm>
        </p:spPr>
      </p:sp>
      <p:sp>
        <p:nvSpPr>
          <p:cNvPr id="4" name="Text Placeholder 3"/>
          <p:cNvSpPr>
            <a:spLocks noGrp="1"/>
          </p:cNvSpPr>
          <p:nvPr>
            <p:ph type="body" sz="half" idx="2"/>
          </p:nvPr>
        </p:nvSpPr>
        <p:spPr>
          <a:xfrm>
            <a:off x="1792288" y="2133600"/>
            <a:ext cx="5486400" cy="4038600"/>
          </a:xfrm>
        </p:spPr>
        <p:txBody>
          <a:bodyPr>
            <a:normAutofit lnSpcReduction="10000"/>
          </a:bodyPr>
          <a:lstStyle/>
          <a:p>
            <a:r>
              <a:rPr lang="en-US" sz="2000" dirty="0" smtClean="0"/>
              <a:t>  The next morning, the sun came up over the town and everyone got back to work from yesterday. Jessica, was very dizzy as soon as she woke up.  Minutes later, she took a bath and felt a better. When she finished, she put on a  gown </a:t>
            </a:r>
            <a:r>
              <a:rPr lang="en-US" sz="2000" dirty="0" smtClean="0"/>
              <a:t>because she was tired of staying inside. But when Jessica went to brush her hair at her hairdresser she looked at herself and all she said was…                                        “ OMG!!! IM BEAUTIFUL AGAIN!!!!!” she screamed so loud she almost popped a pigeon right at her window. So she continued to get dressed and rushed down to the Saloon to drink a Texas milkshake called The Whippier Drinker with coconut syrup!  </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Picture Placeholder 13"/>
          <p:cNvSpPr>
            <a:spLocks noGrp="1"/>
          </p:cNvSpPr>
          <p:nvPr>
            <p:ph type="pic" idx="1"/>
          </p:nvPr>
        </p:nvSpPr>
        <p:spPr>
          <a:xfrm>
            <a:off x="1792288" y="612775"/>
            <a:ext cx="5486400" cy="2054225"/>
          </a:xfrm>
        </p:spPr>
      </p:sp>
      <p:sp>
        <p:nvSpPr>
          <p:cNvPr id="15" name="Text Placeholder 14"/>
          <p:cNvSpPr>
            <a:spLocks noGrp="1"/>
          </p:cNvSpPr>
          <p:nvPr>
            <p:ph type="body" sz="half" idx="2"/>
          </p:nvPr>
        </p:nvSpPr>
        <p:spPr>
          <a:xfrm>
            <a:off x="1792288" y="3505200"/>
            <a:ext cx="5486400" cy="3069431"/>
          </a:xfrm>
        </p:spPr>
        <p:txBody>
          <a:bodyPr>
            <a:normAutofit/>
          </a:bodyPr>
          <a:lstStyle/>
          <a:p>
            <a:r>
              <a:rPr lang="en-US" sz="2000" dirty="0" smtClean="0"/>
              <a:t>           A   few months later when Jessica was about 4 years old,  Dr. Max called and said                            “ Ms. Marrero, remember today is Jessica’s first blood test  to keep her secured.”                                              “Alright Dr. Max,  I’ll be there.” said Ms. Marrero.     So very quickly, they both got dressed and arrived on time.</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1"/>
            <a:ext cx="5486400" cy="1676399"/>
          </a:xfrm>
        </p:spPr>
      </p:sp>
      <p:sp>
        <p:nvSpPr>
          <p:cNvPr id="6" name="Text Placeholder 5"/>
          <p:cNvSpPr>
            <a:spLocks noGrp="1"/>
          </p:cNvSpPr>
          <p:nvPr>
            <p:ph type="body" sz="half" idx="2"/>
          </p:nvPr>
        </p:nvSpPr>
        <p:spPr>
          <a:xfrm>
            <a:off x="1792288" y="1981200"/>
            <a:ext cx="5486400" cy="3733800"/>
          </a:xfrm>
        </p:spPr>
        <p:txBody>
          <a:bodyPr/>
          <a:lstStyle/>
          <a:p>
            <a:r>
              <a:rPr lang="en-US" dirty="0" smtClean="0"/>
              <a:t>  </a:t>
            </a:r>
            <a:r>
              <a:rPr lang="en-US" sz="2000" dirty="0" smtClean="0"/>
              <a:t>When Dr. Max finished with his other patient, the first human that caught his eye was Jessica’s beauty face. Jessica and her mother walked to           Dr. Max and when he finished his daydreaming with Jessica, he got it over with. </a:t>
            </a:r>
          </a:p>
          <a:p>
            <a:endParaRPr lang="en-US" sz="2000" dirty="0" smtClean="0"/>
          </a:p>
          <a:p>
            <a:endParaRPr lang="en-US" sz="2000" dirty="0" smtClean="0"/>
          </a:p>
          <a:p>
            <a:endParaRPr lang="en-US" sz="2000" dirty="0" smtClean="0"/>
          </a:p>
          <a:p>
            <a:endParaRPr lang="en-US" sz="2000" dirty="0" smtClean="0"/>
          </a:p>
          <a:p>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lstStyle/>
          <a:p>
            <a:r>
              <a:rPr lang="en-US" dirty="0" smtClean="0"/>
              <a:t>  </a:t>
            </a:r>
            <a:r>
              <a:rPr lang="en-US" sz="2000" dirty="0" smtClean="0"/>
              <a:t>“ Jessica mommy wants you to be safe and sound I am going to give you a shot. Okay?” said her mother. So, Jessica got ready and thought of bravery. Dr. Max got his materials that were a </a:t>
            </a:r>
            <a:r>
              <a:rPr lang="en-US" sz="2000" dirty="0" err="1" smtClean="0"/>
              <a:t>sryringe</a:t>
            </a:r>
            <a:r>
              <a:rPr lang="en-US" sz="2000" dirty="0" smtClean="0"/>
              <a:t>, a rubber band, and a bandage.                     Ms. Marrero picked her up and sat her on her laps.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lstStyle/>
          <a:p>
            <a:r>
              <a:rPr lang="en-US" dirty="0" smtClean="0"/>
              <a:t>     </a:t>
            </a:r>
            <a:r>
              <a:rPr lang="en-US" sz="2000" dirty="0" smtClean="0"/>
              <a:t>First , Dr. Max put the rubber band around Jessica’s arm and flicked the syringe a few times.     Then the syringe had a point on it and he stuck it through Jessica’s arm. Jessica was trying to stay quite but it hurt so much.</a:t>
            </a:r>
          </a:p>
          <a:p>
            <a:endParaRPr lang="en-US" sz="2000" dirty="0" smtClean="0"/>
          </a:p>
          <a:p>
            <a:endParaRPr lang="en-US" sz="2000" dirty="0" smtClean="0"/>
          </a:p>
          <a:p>
            <a:endParaRPr lang="en-US"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normAutofit fontScale="92500" lnSpcReduction="20000"/>
          </a:bodyPr>
          <a:lstStyle/>
          <a:p>
            <a:r>
              <a:rPr lang="en-US" sz="2000" dirty="0" smtClean="0"/>
              <a:t>  As soon as the blood test was done Jessica was happy! But, the next morning when Dr. Max tested her blood he called as quick as possible.                      “RINNNNNGGG!!” went the phone.                              “Hello?” said Jessica.                                                           “Uh, Jessica this is Dr. Max, um Jessica tell your mom  you are really sick and that you have some kind of bacteria, this can make you become ugly!” </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3425825"/>
          </a:xfrm>
        </p:spPr>
      </p:sp>
      <p:sp>
        <p:nvSpPr>
          <p:cNvPr id="6" name="Text Placeholder 5"/>
          <p:cNvSpPr>
            <a:spLocks noGrp="1"/>
          </p:cNvSpPr>
          <p:nvPr>
            <p:ph type="body" sz="half" idx="2"/>
          </p:nvPr>
        </p:nvSpPr>
        <p:spPr>
          <a:xfrm>
            <a:off x="1792288" y="4038600"/>
            <a:ext cx="5486400" cy="2133600"/>
          </a:xfrm>
        </p:spPr>
        <p:txBody>
          <a:bodyPr>
            <a:normAutofit fontScale="92500"/>
          </a:bodyPr>
          <a:lstStyle/>
          <a:p>
            <a:r>
              <a:rPr lang="en-US" sz="2000" dirty="0" smtClean="0"/>
              <a:t>Jessica was very sad that she stared to cry. When Jessica’s mom  pasted by, she asked                            “Honey, what’s wrong are you hurt, did you fall?”       “No mom, {sniff, sniff}  Dr . Max  called in my blood he found a bacteria that can make me ugly! {sniff, sniff}” Jessica’s mom was so sad that as soon as Jessica was about 23 and turning ugly every year, she vanished.</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304800"/>
            <a:ext cx="5486400" cy="2667000"/>
          </a:xfrm>
        </p:spPr>
      </p:sp>
      <p:sp>
        <p:nvSpPr>
          <p:cNvPr id="13" name="Text Placeholder 12"/>
          <p:cNvSpPr>
            <a:spLocks noGrp="1"/>
          </p:cNvSpPr>
          <p:nvPr>
            <p:ph type="body" sz="half" idx="2"/>
          </p:nvPr>
        </p:nvSpPr>
        <p:spPr>
          <a:xfrm>
            <a:off x="1792288" y="3429000"/>
            <a:ext cx="5486400" cy="2743200"/>
          </a:xfrm>
        </p:spPr>
        <p:txBody>
          <a:bodyPr>
            <a:normAutofit/>
          </a:bodyPr>
          <a:lstStyle/>
          <a:p>
            <a:r>
              <a:rPr lang="en-US" sz="2000" dirty="0" smtClean="0"/>
              <a:t>Once Jessica found out her mom vanished, she moved to Houston, Texas and there she found a house and would stay trapped there because she knew how they would treat because she</a:t>
            </a:r>
            <a:r>
              <a:rPr lang="en-US" sz="2000" dirty="0" smtClean="0"/>
              <a:t> believed </a:t>
            </a:r>
            <a:r>
              <a:rPr lang="en-US" sz="2000" dirty="0" smtClean="0"/>
              <a:t>in a story about a girl that had the same exact life.      Jessica unpacked her luggage and took her clothing of to take a great shower and go to sleep because it was already 10:01 in the night.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673225"/>
          </a:xfrm>
        </p:spPr>
      </p:sp>
      <p:sp>
        <p:nvSpPr>
          <p:cNvPr id="4" name="Text Placeholder 3"/>
          <p:cNvSpPr>
            <a:spLocks noGrp="1"/>
          </p:cNvSpPr>
          <p:nvPr>
            <p:ph type="body" sz="half" idx="2"/>
          </p:nvPr>
        </p:nvSpPr>
        <p:spPr>
          <a:xfrm>
            <a:off x="1792288" y="2971800"/>
            <a:ext cx="5486400" cy="2892425"/>
          </a:xfrm>
        </p:spPr>
        <p:txBody>
          <a:bodyPr>
            <a:normAutofit lnSpcReduction="10000"/>
          </a:bodyPr>
          <a:lstStyle/>
          <a:p>
            <a:r>
              <a:rPr lang="en-US" sz="2000" dirty="0" smtClean="0"/>
              <a:t>  During the night, Jessica was dreaming she was as beautifu</a:t>
            </a:r>
            <a:r>
              <a:rPr lang="en-US" sz="2000" dirty="0" smtClean="0"/>
              <a:t>l as a rose once again. An hour later it was already midnight and a pink light was shining so very bright in the air. It flew here and there,  it flew every where, and it landed right in Jessica’s room and there it saw Jessica and it was a fairy, but not just any fairy, a fairy godmother. She took a second to look at her and flew to where Jessica can’t see her and waved her wand and “POOF!!” she turned into a fairy.</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271</TotalTime>
  <Words>873</Words>
  <Application>Microsoft Macintosh PowerPoint</Application>
  <PresentationFormat>On-screen Show (4:3)</PresentationFormat>
  <Paragraphs>17</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12</cp:revision>
  <dcterms:created xsi:type="dcterms:W3CDTF">2010-04-21T13:20:33Z</dcterms:created>
  <dcterms:modified xsi:type="dcterms:W3CDTF">2010-04-21T14:13:41Z</dcterms:modified>
</cp:coreProperties>
</file>